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5" r:id="rId2"/>
    <p:sldId id="259" r:id="rId3"/>
    <p:sldId id="266" r:id="rId4"/>
    <p:sldId id="258" r:id="rId5"/>
    <p:sldId id="267" r:id="rId6"/>
    <p:sldId id="261" r:id="rId7"/>
    <p:sldId id="260" r:id="rId8"/>
    <p:sldId id="263" r:id="rId9"/>
    <p:sldId id="269" r:id="rId10"/>
    <p:sldId id="262" r:id="rId11"/>
    <p:sldId id="270" r:id="rId12"/>
    <p:sldId id="264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721" autoAdjust="0"/>
  </p:normalViewPr>
  <p:slideViewPr>
    <p:cSldViewPr snapToGrid="0">
      <p:cViewPr varScale="1">
        <p:scale>
          <a:sx n="66" d="100"/>
          <a:sy n="66" d="100"/>
        </p:scale>
        <p:origin x="122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F864FB-14CE-40ED-816A-968C9219F7EF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F11B2-B31D-46D3-B793-9DE8D9DA74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908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dirty="0"/>
              <a:t>高中畢業後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www.istockphoto.com/video/3d-rendered-darts-hitting-the-bulls-eye-high-accuracy-concept-gm1401220344-454540715?utm_source=pixabay&amp;utm_medium=affiliate&amp;utm_campaign=SRP_video_sponsored&amp;utm_content=https%3A%2F%2Fpixabay.com%2Fvideos%2Fsearch%2Fgoal%2F&amp;utm_term=goa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3199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這時我突然想到，如果能把團隊中的每個成員的專業意見納入考量，或許能更好地應對未來的挑戰。</a:t>
            </a:r>
          </a:p>
          <a:p>
            <a:endParaRPr lang="en-US" altLang="zh-TW" dirty="0"/>
          </a:p>
          <a:p>
            <a:r>
              <a:rPr lang="en-US" altLang="zh-TW" dirty="0"/>
              <a:t>https://pixabay.com/videos/lightbulb-light-electricity-idea-64864/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3976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dirty="0"/>
              <a:t>於是開始組織團隊討論，鼓勵大家分享自己的想法，讓每個人都能參與進來，提升了團隊的凝聚力。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https://pixabay.com/videos/students-young-university-college-159027/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35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專案最終獲得了成功，公司的業績大幅提升，也因此獲得了晉升的機會。最後我明白了，個人的努力固然重要，但團隊的合作與支持才是達成目標的關鍵。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https://pixabay.com/videos/team-office-work-success-70345/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470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我決定進入一家知名的行銷公司，在職場上學習，並展現自己的創意和能力，希望成為一名出色的員工。</a:t>
            </a:r>
          </a:p>
          <a:p>
            <a:endParaRPr lang="en-US" altLang="zh-TW" dirty="0"/>
          </a:p>
          <a:p>
            <a:r>
              <a:rPr lang="en-US" altLang="zh-TW" dirty="0"/>
              <a:t>https://pixabay.com/videos/man-walking-suit-business-office-199623/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6972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dirty="0"/>
              <a:t>然而當我開始工作時，才發現自己面臨重重挑戰。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https://pixabay.com/videos/heartbroken-upset-sorrow-187516/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3452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公司內部的競爭激烈，許多同事都有豐富的經驗和專業知識，導致我時常感到不自信，尤其在團隊會議中，不敢表達自己的想法。</a:t>
            </a:r>
          </a:p>
          <a:p>
            <a:endParaRPr lang="en-US" altLang="zh-TW" dirty="0"/>
          </a:p>
          <a:p>
            <a:r>
              <a:rPr lang="en-US" altLang="zh-TW" dirty="0"/>
              <a:t>https://pixabay.com/videos/digital-affiliate-marketing-110124/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5640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dirty="0"/>
              <a:t>為了克服這些障礙，我努力學習，利用下班時間閱讀書籍，並參加線上課程。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https://pixabay.com/videos/press-ups-boy-sports-sweating-38959/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1215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也主動向經驗豐富的同事請教，並在實踐中不斷改進自己的技能。</a:t>
            </a:r>
          </a:p>
          <a:p>
            <a:endParaRPr lang="en-US" altLang="zh-TW" dirty="0"/>
          </a:p>
          <a:p>
            <a:r>
              <a:rPr lang="en-US" altLang="zh-TW" dirty="0"/>
              <a:t>https://pixabay.com/videos/office-business-contemporary-137265/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383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幾個月後，努力開始見效。我的提案在一次會議上獲得了上司的認可，並被指派負責一個小型專案。這讓我信心大增，開始在團隊中發揮更大的作用。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https://pixabay.com/videos/business-marketing-research-108640/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22960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然而，在專案執行過程中，意外的發現一個關鍵的市場趨勢，這讓我能夠大幅提升專案的效果。</a:t>
            </a:r>
            <a:endParaRPr lang="en-US" altLang="zh-TW" dirty="0"/>
          </a:p>
          <a:p>
            <a:r>
              <a:rPr lang="en-US" altLang="zh-TW" dirty="0"/>
              <a:t>https://pixabay.com/videos/man-think-guess-expression-face-203252/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2176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可惜由於時間緊迫，不得不加班，最終錯過了與朋友的聚會，感到孤獨。</a:t>
            </a:r>
          </a:p>
          <a:p>
            <a:endParaRPr lang="en-US" altLang="zh-TW" dirty="0"/>
          </a:p>
          <a:p>
            <a:r>
              <a:rPr lang="en-US" altLang="zh-TW" dirty="0"/>
              <a:t>https://pixabay.com/videos/bonfire-slo-mo-fire-isolated-flame-12205/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F11B2-B31D-46D3-B793-9DE8D9DA7458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3112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175235-3459-04C5-05CD-F29F3BED0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3465D00-C6B9-FF05-07A6-9FE45EBB7A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B1E1F5-3CAA-8AC4-5F4A-B51FBDE4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7B779D7-7A7D-5047-D53C-E8F21D3BE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2B267CD-6C0C-BB20-5787-C64172A9F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753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A48B60-A209-8D47-90F5-567CFF985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F2F3E72-6B98-2A47-5DF4-D1E96EA61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8C4335-A4F4-B1BB-3EE3-7F2161E0B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11CE80-9460-F065-F893-74B4ABC1A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7B4856-EA59-0508-E0BE-DDF9A47AC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8589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7317018-561D-F588-E44D-811507FC6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696B4B4-1943-23C1-1C58-7B6F07C003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0259FE-113B-7026-1E18-5C5553339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281B95-66A3-818C-7302-288093CD5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BBA9908-78EE-BF07-2D38-D9E9EA12C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0929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80AE48-33D7-9F63-2FEF-DA0B7BD58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B44358-72EB-A8F9-DA04-4CE07E1F5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7F35A8A-B843-1472-1188-31CF4B25B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B47272-DD79-0326-308E-C85277F8A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1B436E-032A-F43E-0252-2D6C5170F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6025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1847D2-5008-7EEB-24D6-D3F792DA3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F6888D2-1F45-60B1-DD94-EC7EF412B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CFAD7C-98D1-20A5-A143-5710F4D87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4B4F75-6891-2743-CACC-7CC1B10D0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8ADB2AF-C1E8-91CC-9DAB-269DEE7F1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9352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9983C9-9B6F-6F93-530D-0CE2D047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3854B4-D632-913C-1882-E5C67940B3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722981-EEA6-63BB-DA37-8EB0B7F6C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A6E8B2-9786-6DB7-BBFB-82D3B2741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44B94A7-9A14-3BAB-B732-1C0CCFD44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F0F20C-58FF-948C-FBE6-473E6655E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7884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703786-9E2A-D501-FAAA-C3997E6CF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0CD9DA9-B64D-A5F2-01D1-947911720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041A3B9-C46F-A01D-E302-3E7058A4D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26C5C16-4878-A001-6F9C-BFEFAC29BF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3131A67-9AE5-3678-49E2-FA7DC5B0C3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C7CABAC-DC66-E188-09B7-2FC67A950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6DF30E3-D204-1246-3E83-5CECF452B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B2AB90A-69D0-2F26-ACE9-A680AFABA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3181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8CA0FE-DFB9-798D-9B90-EBE0CB412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8011450-74AB-9985-419B-F0E24520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B73E835-4C97-25D3-5CAF-9A57C144E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DAE2A24-77CF-40A5-D414-C990FBA73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6475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75A97F8-4833-D174-9309-86FC44C01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7976469-1DB1-03F4-400B-1FA4BC97B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6F77332-453E-7926-3458-97D9EFB39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2350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42C9E7-C2B4-953F-248D-D07163B87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3001FB-558C-BD02-9EF0-26797D684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289B4DB-ACA2-A738-3C9D-198B204106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D8DB559-978C-C740-0E3E-4F83DEEB6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14F3601-DF25-C88C-2B38-8CD0BEE2E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3F76157-E0A4-105B-0368-F9CD6458E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8672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FEF994-6C63-F19A-3971-9ADD00E69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EF52815-A45C-A632-285A-48468CD2DD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33F4B01-5497-803A-0E52-50B996CB8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297DFFA-22C9-EA4A-F956-2493CAA7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D771666-1575-3222-7CD1-31AB48FB5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B85ED1B-F89E-BB9D-A705-B644A4170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8387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0F6C800-DD0B-B3AD-C328-01D39956D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5866B1A-71F7-B0D7-0503-B067DB02A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BC429C-87A3-A2C8-9057-0ED86B2E32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65D870-2D81-4CAF-A109-D26F53A244DD}" type="datetimeFigureOut">
              <a:rPr lang="zh-TW" altLang="en-US" smtClean="0"/>
              <a:t>2024/10/12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59890A2-BEF8-6B63-3EE9-5216DE93CA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1807A95-AC60-BD15-4490-80DD51D07C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6081F6-4EFD-4F97-88E3-6637775C2E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392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photo-1401220344-640_adpp_is">
            <a:hlinkClick r:id="" action="ppaction://media"/>
            <a:extLst>
              <a:ext uri="{FF2B5EF4-FFF2-40B4-BE49-F238E27FC236}">
                <a16:creationId xmlns:a16="http://schemas.microsoft.com/office/drawing/2014/main" id="{06609D3C-40AE-C20F-5A69-060AE2DCAE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2067"/>
            <a:ext cx="12192000" cy="6860067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75AC116-A8FF-D00D-39AB-F58B9EB0D597}"/>
              </a:ext>
            </a:extLst>
          </p:cNvPr>
          <p:cNvSpPr txBox="1"/>
          <p:nvPr/>
        </p:nvSpPr>
        <p:spPr>
          <a:xfrm>
            <a:off x="925698" y="291435"/>
            <a:ext cx="22573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1.</a:t>
            </a:r>
            <a:r>
              <a:rPr lang="zh-TW" altLang="en-US" sz="5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316598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64864-511355155_small">
            <a:hlinkClick r:id="" action="ppaction://media"/>
            <a:extLst>
              <a:ext uri="{FF2B5EF4-FFF2-40B4-BE49-F238E27FC236}">
                <a16:creationId xmlns:a16="http://schemas.microsoft.com/office/drawing/2014/main" id="{A34C3F06-FC4A-3971-DEE8-28840358C1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7D92B96-5AB4-E006-8509-99C6CF61F58F}"/>
              </a:ext>
            </a:extLst>
          </p:cNvPr>
          <p:cNvSpPr txBox="1"/>
          <p:nvPr/>
        </p:nvSpPr>
        <p:spPr>
          <a:xfrm>
            <a:off x="925699" y="291435"/>
            <a:ext cx="2141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6.</a:t>
            </a:r>
            <a:r>
              <a:rPr lang="zh-TW" altLang="en-US" sz="5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404990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59027-818026298_small">
            <a:hlinkClick r:id="" action="ppaction://media"/>
            <a:extLst>
              <a:ext uri="{FF2B5EF4-FFF2-40B4-BE49-F238E27FC236}">
                <a16:creationId xmlns:a16="http://schemas.microsoft.com/office/drawing/2014/main" id="{EE64DF3D-2129-0BA8-9C0D-DCFF9BAC92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851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0345-534725150_small">
            <a:hlinkClick r:id="" action="ppaction://media"/>
            <a:extLst>
              <a:ext uri="{FF2B5EF4-FFF2-40B4-BE49-F238E27FC236}">
                <a16:creationId xmlns:a16="http://schemas.microsoft.com/office/drawing/2014/main" id="{93EDE262-C756-39A9-0B8A-6CE3384CB3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2D78EA2-3CB8-2FED-7EDF-A99C3BB6CCBA}"/>
              </a:ext>
            </a:extLst>
          </p:cNvPr>
          <p:cNvSpPr txBox="1"/>
          <p:nvPr/>
        </p:nvSpPr>
        <p:spPr>
          <a:xfrm>
            <a:off x="925699" y="291435"/>
            <a:ext cx="2083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7.</a:t>
            </a:r>
            <a:r>
              <a:rPr lang="zh-TW" altLang="en-US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296454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99623-910995789_small">
            <a:hlinkClick r:id="" action="ppaction://media"/>
            <a:extLst>
              <a:ext uri="{FF2B5EF4-FFF2-40B4-BE49-F238E27FC236}">
                <a16:creationId xmlns:a16="http://schemas.microsoft.com/office/drawing/2014/main" id="{5D656E2B-00F2-0004-8EA0-5E27948F0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89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671BD78-9362-05A7-98F6-F7C3B1D6D421}"/>
              </a:ext>
            </a:extLst>
          </p:cNvPr>
          <p:cNvSpPr/>
          <p:nvPr/>
        </p:nvSpPr>
        <p:spPr>
          <a:xfrm>
            <a:off x="8646289" y="-196770"/>
            <a:ext cx="5521123" cy="74772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187516-880665394_small">
            <a:hlinkClick r:id="" action="ppaction://media"/>
            <a:extLst>
              <a:ext uri="{FF2B5EF4-FFF2-40B4-BE49-F238E27FC236}">
                <a16:creationId xmlns:a16="http://schemas.microsoft.com/office/drawing/2014/main" id="{67FB4C6E-ECA3-9703-5F3B-E349653B51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3545711" y="0"/>
            <a:ext cx="12192000" cy="728047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1AE618DE-926F-3057-0B13-4CE696B1E994}"/>
              </a:ext>
            </a:extLst>
          </p:cNvPr>
          <p:cNvSpPr txBox="1"/>
          <p:nvPr/>
        </p:nvSpPr>
        <p:spPr>
          <a:xfrm>
            <a:off x="925699" y="291435"/>
            <a:ext cx="20952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2.</a:t>
            </a:r>
            <a:r>
              <a:rPr lang="zh-TW" altLang="en-US" sz="5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336911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10124-686962762_small">
            <a:hlinkClick r:id="" action="ppaction://media"/>
            <a:extLst>
              <a:ext uri="{FF2B5EF4-FFF2-40B4-BE49-F238E27FC236}">
                <a16:creationId xmlns:a16="http://schemas.microsoft.com/office/drawing/2014/main" id="{79AB4D61-7222-8289-1503-8EA8CF3ED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601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8959-420224579_small">
            <a:hlinkClick r:id="" action="ppaction://media"/>
            <a:extLst>
              <a:ext uri="{FF2B5EF4-FFF2-40B4-BE49-F238E27FC236}">
                <a16:creationId xmlns:a16="http://schemas.microsoft.com/office/drawing/2014/main" id="{44AB1539-C58B-0162-1AB8-C95B7056E0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5C70111-E6F8-9C11-0027-F03292443382}"/>
              </a:ext>
            </a:extLst>
          </p:cNvPr>
          <p:cNvSpPr txBox="1"/>
          <p:nvPr/>
        </p:nvSpPr>
        <p:spPr>
          <a:xfrm>
            <a:off x="925699" y="291435"/>
            <a:ext cx="21068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3.</a:t>
            </a:r>
            <a:r>
              <a:rPr lang="zh-TW" altLang="en-US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04009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37265-766326232_small">
            <a:hlinkClick r:id="" action="ppaction://media"/>
            <a:extLst>
              <a:ext uri="{FF2B5EF4-FFF2-40B4-BE49-F238E27FC236}">
                <a16:creationId xmlns:a16="http://schemas.microsoft.com/office/drawing/2014/main" id="{B60EB217-DB68-2F2F-F9B5-5C0D3D42FF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86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08640-681143995_small">
            <a:hlinkClick r:id="" action="ppaction://media"/>
            <a:extLst>
              <a:ext uri="{FF2B5EF4-FFF2-40B4-BE49-F238E27FC236}">
                <a16:creationId xmlns:a16="http://schemas.microsoft.com/office/drawing/2014/main" id="{34A15312-D86D-827D-53CF-9DC25503FC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4249" b="4249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F2ADA7E3-C09E-DC44-02CB-F4FB1A321CEB}"/>
              </a:ext>
            </a:extLst>
          </p:cNvPr>
          <p:cNvSpPr txBox="1"/>
          <p:nvPr/>
        </p:nvSpPr>
        <p:spPr>
          <a:xfrm>
            <a:off x="925699" y="291435"/>
            <a:ext cx="2153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4.</a:t>
            </a:r>
            <a:r>
              <a:rPr lang="zh-TW" altLang="en-US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1909344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3252-920308104_small">
            <a:hlinkClick r:id="" action="ppaction://media"/>
            <a:extLst>
              <a:ext uri="{FF2B5EF4-FFF2-40B4-BE49-F238E27FC236}">
                <a16:creationId xmlns:a16="http://schemas.microsoft.com/office/drawing/2014/main" id="{083C6502-47AD-6DAC-4037-67C87B5682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276" cy="6858000"/>
          </a:xfr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2908C35E-AC45-68C0-65B6-D70EBD14926C}"/>
              </a:ext>
            </a:extLst>
          </p:cNvPr>
          <p:cNvSpPr txBox="1"/>
          <p:nvPr/>
        </p:nvSpPr>
        <p:spPr>
          <a:xfrm>
            <a:off x="925699" y="291435"/>
            <a:ext cx="21647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5.</a:t>
            </a:r>
            <a:r>
              <a:rPr lang="zh-TW" altLang="en-US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270879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2205-246623011_small">
            <a:hlinkClick r:id="" action="ppaction://media"/>
            <a:extLst>
              <a:ext uri="{FF2B5EF4-FFF2-40B4-BE49-F238E27FC236}">
                <a16:creationId xmlns:a16="http://schemas.microsoft.com/office/drawing/2014/main" id="{89597308-CC12-B5ED-69F7-77B4937FBE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95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</TotalTime>
  <Words>519</Words>
  <Application>Microsoft Office PowerPoint</Application>
  <PresentationFormat>寬螢幕</PresentationFormat>
  <Paragraphs>54</Paragraphs>
  <Slides>12</Slides>
  <Notes>12</Notes>
  <HiddenSlides>0</HiddenSlides>
  <MMClips>12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魏紹軒</dc:creator>
  <cp:lastModifiedBy>魏紹軒</cp:lastModifiedBy>
  <cp:revision>10</cp:revision>
  <dcterms:created xsi:type="dcterms:W3CDTF">2024-10-10T14:23:11Z</dcterms:created>
  <dcterms:modified xsi:type="dcterms:W3CDTF">2024-10-12T06:19:01Z</dcterms:modified>
</cp:coreProperties>
</file>

<file path=docProps/thumbnail.jpeg>
</file>